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20" r:id="rId3"/>
    <p:sldMasterId id="2147483732" r:id="rId4"/>
    <p:sldMasterId id="2147483744" r:id="rId5"/>
    <p:sldMasterId id="2147483768" r:id="rId6"/>
    <p:sldMasterId id="2147483780" r:id="rId7"/>
    <p:sldMasterId id="2147483876" r:id="rId8"/>
    <p:sldMasterId id="2147483893" r:id="rId9"/>
  </p:sldMasterIdLst>
  <p:handoutMasterIdLst>
    <p:handoutMasterId r:id="rId22"/>
  </p:handoutMasterIdLst>
  <p:sldIdLst>
    <p:sldId id="256" r:id="rId10"/>
    <p:sldId id="259" r:id="rId11"/>
    <p:sldId id="257" r:id="rId12"/>
    <p:sldId id="276" r:id="rId13"/>
    <p:sldId id="265" r:id="rId14"/>
    <p:sldId id="277" r:id="rId15"/>
    <p:sldId id="278" r:id="rId16"/>
    <p:sldId id="266" r:id="rId17"/>
    <p:sldId id="258" r:id="rId18"/>
    <p:sldId id="260" r:id="rId19"/>
    <p:sldId id="267" r:id="rId20"/>
    <p:sldId id="269" r:id="rId21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1695E6C9-5742-4AF7-A4E8-B6604CA4F21D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DA414E1-2C13-4EC0-AC49-551EB72E5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601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5763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8447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40161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030554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5431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352625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140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1214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02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43240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198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12441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8038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0506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2096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622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4560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7717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09977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76341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40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92542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812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2327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3593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52313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83749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7160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15114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07081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95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slideLayout" Target="../slideLayouts/slideLayout93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4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BF84A-7FB9-42F6-9B7E-66E060D8F88B}" type="datetimeFigureOut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63BD55-87D9-416A-9566-1956FD80EF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716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95.xml"/><Relationship Id="rId1" Type="http://schemas.openxmlformats.org/officeDocument/2006/relationships/video" Target="https://www.youtube.com/embed/25HHVDOaGe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162" y="685800"/>
            <a:ext cx="8229600" cy="1828800"/>
          </a:xfrm>
        </p:spPr>
        <p:txBody>
          <a:bodyPr>
            <a:noAutofit/>
          </a:bodyPr>
          <a:lstStyle/>
          <a:p>
            <a:r>
              <a:rPr lang="en-US" sz="7200" b="0" dirty="0" smtClean="0">
                <a:effectLst/>
                <a:latin typeface="Broadway" pitchFamily="82" charset="0"/>
              </a:rPr>
              <a:t>the Civil War</a:t>
            </a:r>
            <a:endParaRPr lang="en-US" sz="7200" b="0" dirty="0">
              <a:effectLst/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Standard</a:t>
            </a:r>
            <a:r>
              <a:rPr lang="en-US" b="1" dirty="0"/>
              <a:t> </a:t>
            </a:r>
            <a:r>
              <a:rPr lang="en-US" b="1" u="sng" dirty="0"/>
              <a:t>8.H.2.4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 </a:t>
            </a:r>
          </a:p>
          <a:p>
            <a:r>
              <a:rPr lang="en-US" b="1" dirty="0" smtClean="0"/>
              <a:t>By: Nate Ellens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Andy" pitchFamily="66" charset="0"/>
              </a:rPr>
              <a:t>2</a:t>
            </a:r>
            <a:r>
              <a:rPr lang="en-US" sz="6600" baseline="30000" dirty="0" smtClean="0">
                <a:latin typeface="Andy" pitchFamily="66" charset="0"/>
              </a:rPr>
              <a:t>nd</a:t>
            </a:r>
            <a:r>
              <a:rPr lang="en-US" sz="6600" dirty="0" smtClean="0">
                <a:latin typeface="Andy" pitchFamily="66" charset="0"/>
              </a:rPr>
              <a:t> Battle of Bull Run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17992"/>
          </a:xfrm>
        </p:spPr>
        <p:txBody>
          <a:bodyPr>
            <a:normAutofit/>
          </a:bodyPr>
          <a:lstStyle/>
          <a:p>
            <a:r>
              <a:rPr lang="en-US" dirty="0" smtClean="0"/>
              <a:t>Fought on Aug 28</a:t>
            </a:r>
            <a:r>
              <a:rPr lang="en-US" baseline="30000" dirty="0" smtClean="0"/>
              <a:t>th</a:t>
            </a:r>
            <a:r>
              <a:rPr lang="en-US" dirty="0" smtClean="0"/>
              <a:t>-30</a:t>
            </a:r>
            <a:r>
              <a:rPr lang="en-US" baseline="30000" dirty="0" smtClean="0"/>
              <a:t>th</a:t>
            </a:r>
            <a:r>
              <a:rPr lang="en-US" dirty="0" smtClean="0"/>
              <a:t> 1862 again near Manassas</a:t>
            </a:r>
          </a:p>
          <a:p>
            <a:r>
              <a:rPr lang="en-US" dirty="0" smtClean="0"/>
              <a:t>Robert E. Lee lead the Confederate Offense against John Pope’s Union Forces</a:t>
            </a:r>
          </a:p>
          <a:p>
            <a:r>
              <a:rPr lang="en-US" dirty="0" smtClean="0"/>
              <a:t>Much larger battle than the first one, but fought on the same field</a:t>
            </a:r>
          </a:p>
          <a:p>
            <a:r>
              <a:rPr lang="en-US" dirty="0" smtClean="0"/>
              <a:t>Pope retreated Stonewall Jackson Earned his name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Gettysburg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Andy" pitchFamily="66" charset="0"/>
              </a:rPr>
              <a:t>Fought July 1</a:t>
            </a:r>
            <a:r>
              <a:rPr lang="en-US" sz="3600" baseline="30000" dirty="0" smtClean="0">
                <a:latin typeface="Andy" pitchFamily="66" charset="0"/>
              </a:rPr>
              <a:t>st</a:t>
            </a:r>
            <a:r>
              <a:rPr lang="en-US" sz="3600" dirty="0" smtClean="0">
                <a:latin typeface="Andy" pitchFamily="66" charset="0"/>
              </a:rPr>
              <a:t>-3</a:t>
            </a:r>
            <a:r>
              <a:rPr lang="en-US" sz="3600" baseline="30000" dirty="0" smtClean="0">
                <a:latin typeface="Andy" pitchFamily="66" charset="0"/>
              </a:rPr>
              <a:t>rd,</a:t>
            </a:r>
            <a:r>
              <a:rPr lang="en-US" sz="3600" dirty="0" smtClean="0">
                <a:latin typeface="Andy" pitchFamily="66" charset="0"/>
              </a:rPr>
              <a:t> 1863 in Gettysburg Pennsylvania </a:t>
            </a:r>
          </a:p>
          <a:p>
            <a:r>
              <a:rPr lang="en-US" sz="3600" dirty="0" smtClean="0">
                <a:latin typeface="Andy" pitchFamily="66" charset="0"/>
              </a:rPr>
              <a:t>The War’s Turning Point</a:t>
            </a:r>
          </a:p>
          <a:p>
            <a:r>
              <a:rPr lang="en-US" sz="3600" dirty="0" smtClean="0">
                <a:latin typeface="Andy" pitchFamily="66" charset="0"/>
              </a:rPr>
              <a:t>George Meade defeated attacks by Lee’s army </a:t>
            </a:r>
          </a:p>
          <a:p>
            <a:r>
              <a:rPr lang="en-US" sz="3600" dirty="0" smtClean="0">
                <a:latin typeface="Andy" pitchFamily="66" charset="0"/>
              </a:rPr>
              <a:t>Lee’s last attempt to invade the north</a:t>
            </a:r>
          </a:p>
          <a:p>
            <a:r>
              <a:rPr lang="en-US" sz="3600" dirty="0" smtClean="0">
                <a:latin typeface="Andy" pitchFamily="66" charset="0"/>
              </a:rPr>
              <a:t>46,000-51,000 died the most costly battle on U.S. soil</a:t>
            </a:r>
          </a:p>
          <a:p>
            <a:endParaRPr lang="en-US" sz="8000" dirty="0" smtClean="0">
              <a:latin typeface="Andy" pitchFamily="66" charset="0"/>
            </a:endParaRPr>
          </a:p>
          <a:p>
            <a:endParaRPr lang="en-US" sz="8000" dirty="0" smtClean="0">
              <a:latin typeface="Andy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Battle of Appomattox Court 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Fought on </a:t>
            </a:r>
            <a:r>
              <a:rPr lang="en-US" dirty="0" smtClean="0"/>
              <a:t>April 9, 1865</a:t>
            </a:r>
            <a:endParaRPr lang="en-US" dirty="0" smtClean="0"/>
          </a:p>
          <a:p>
            <a:r>
              <a:rPr lang="en-US" dirty="0" smtClean="0"/>
              <a:t>Ulysses S. Grant cut off Lee’s retreat to try to connect with other forces in North Carolina</a:t>
            </a:r>
            <a:endParaRPr lang="en-US" dirty="0" smtClean="0"/>
          </a:p>
          <a:p>
            <a:r>
              <a:rPr lang="en-US" dirty="0" smtClean="0"/>
              <a:t>Lee tried to break through Grant’s line but was unsuccessful and forced to Surrender</a:t>
            </a:r>
          </a:p>
          <a:p>
            <a:r>
              <a:rPr lang="en-US" dirty="0" smtClean="0"/>
              <a:t>Lee’s surrender triggered many other Confederate surrenders eventually ending the war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Vocabulary Words – Civil War Edition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Habeas Corpus – Order to determine if a person has been lawfully imprisoned</a:t>
            </a:r>
          </a:p>
          <a:p>
            <a:r>
              <a:rPr lang="en-US" dirty="0" smtClean="0"/>
              <a:t>Emancipate – To free from slavery</a:t>
            </a:r>
          </a:p>
          <a:p>
            <a:r>
              <a:rPr lang="en-US" dirty="0" smtClean="0"/>
              <a:t>Yankee - Union Soldier</a:t>
            </a:r>
          </a:p>
          <a:p>
            <a:r>
              <a:rPr lang="en-US" dirty="0" smtClean="0"/>
              <a:t>Rebel – Confederate Soldier</a:t>
            </a:r>
          </a:p>
          <a:p>
            <a:r>
              <a:rPr lang="en-US" dirty="0" smtClean="0"/>
              <a:t>Border State – State undecided on which cause they will support</a:t>
            </a:r>
          </a:p>
          <a:p>
            <a:r>
              <a:rPr lang="en-US" dirty="0" smtClean="0"/>
              <a:t>Draft – Selection method for forced military service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of the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201" y="1371600"/>
            <a:ext cx="6591985" cy="5486400"/>
          </a:xfrm>
        </p:spPr>
        <p:txBody>
          <a:bodyPr>
            <a:normAutofit/>
          </a:bodyPr>
          <a:lstStyle/>
          <a:p>
            <a:endParaRPr lang="en-US" sz="2400" dirty="0" smtClean="0">
              <a:latin typeface="Andy" pitchFamily="66" charset="0"/>
            </a:endParaRPr>
          </a:p>
          <a:p>
            <a:r>
              <a:rPr lang="en-US" sz="2400" dirty="0" smtClean="0">
                <a:latin typeface="Andy" pitchFamily="66" charset="0"/>
              </a:rPr>
              <a:t>Abraham Lincoln – President of the Union</a:t>
            </a:r>
          </a:p>
          <a:p>
            <a:pPr marL="0" indent="0">
              <a:buNone/>
            </a:pPr>
            <a:endParaRPr lang="en-US" sz="2400" dirty="0" smtClean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 smtClean="0">
              <a:latin typeface="Andy" pitchFamily="66" charset="0"/>
            </a:endParaRPr>
          </a:p>
          <a:p>
            <a:r>
              <a:rPr lang="en-US" sz="2400" dirty="0" smtClean="0">
                <a:latin typeface="Andy" pitchFamily="66" charset="0"/>
              </a:rPr>
              <a:t>George Irvin McDowell- 1</a:t>
            </a:r>
            <a:r>
              <a:rPr lang="en-US" sz="2400" baseline="30000" dirty="0" smtClean="0">
                <a:latin typeface="Andy" pitchFamily="66" charset="0"/>
              </a:rPr>
              <a:t>st</a:t>
            </a:r>
            <a:r>
              <a:rPr lang="en-US" sz="2400" dirty="0" smtClean="0">
                <a:latin typeface="Andy" pitchFamily="66" charset="0"/>
              </a:rPr>
              <a:t> Battle of Bull Run</a:t>
            </a:r>
          </a:p>
          <a:p>
            <a:endParaRPr lang="en-US" sz="2400" dirty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 smtClean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 smtClean="0">
              <a:latin typeface="Andy" pitchFamily="66" charset="0"/>
            </a:endParaRPr>
          </a:p>
          <a:p>
            <a:r>
              <a:rPr lang="en-US" sz="2400" dirty="0" smtClean="0">
                <a:latin typeface="Andy" pitchFamily="66" charset="0"/>
              </a:rPr>
              <a:t>George McClellan – Army of the Potomac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" y="1009650"/>
            <a:ext cx="1790700" cy="1790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23" y="2800350"/>
            <a:ext cx="1410929" cy="15297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86" y="4330134"/>
            <a:ext cx="1600200" cy="20002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of the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81200"/>
            <a:ext cx="6591985" cy="47244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Andy" pitchFamily="66" charset="0"/>
              </a:rPr>
              <a:t>Ulysses S. Grant – Leader of the union </a:t>
            </a:r>
            <a:r>
              <a:rPr lang="en-US" sz="2400" dirty="0" smtClean="0">
                <a:latin typeface="Andy" pitchFamily="66" charset="0"/>
              </a:rPr>
              <a:t>Forces</a:t>
            </a:r>
          </a:p>
          <a:p>
            <a:pPr marL="0" indent="0">
              <a:buNone/>
            </a:pPr>
            <a:endParaRPr lang="en-US" sz="2400" dirty="0" smtClean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>
              <a:latin typeface="Andy" pitchFamily="66" charset="0"/>
            </a:endParaRPr>
          </a:p>
          <a:p>
            <a:r>
              <a:rPr lang="en-US" sz="2400" dirty="0">
                <a:latin typeface="Andy" pitchFamily="66" charset="0"/>
              </a:rPr>
              <a:t>John Pope – Major General at the 2</a:t>
            </a:r>
            <a:r>
              <a:rPr lang="en-US" sz="2400" baseline="30000" dirty="0">
                <a:latin typeface="Andy" pitchFamily="66" charset="0"/>
              </a:rPr>
              <a:t>nd</a:t>
            </a:r>
            <a:r>
              <a:rPr lang="en-US" sz="2400" dirty="0">
                <a:latin typeface="Andy" pitchFamily="66" charset="0"/>
              </a:rPr>
              <a:t> Battle of Bull </a:t>
            </a:r>
            <a:r>
              <a:rPr lang="en-US" sz="2400" dirty="0" smtClean="0">
                <a:latin typeface="Andy" pitchFamily="66" charset="0"/>
              </a:rPr>
              <a:t>Run</a:t>
            </a:r>
          </a:p>
          <a:p>
            <a:pPr marL="0" indent="0">
              <a:buNone/>
            </a:pPr>
            <a:endParaRPr lang="en-US" sz="2400" dirty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 smtClean="0">
              <a:latin typeface="Andy" pitchFamily="66" charset="0"/>
            </a:endParaRPr>
          </a:p>
          <a:p>
            <a:pPr marL="0" indent="0">
              <a:buNone/>
            </a:pPr>
            <a:endParaRPr lang="en-US" sz="2400" dirty="0">
              <a:latin typeface="Andy" pitchFamily="66" charset="0"/>
            </a:endParaRPr>
          </a:p>
          <a:p>
            <a:r>
              <a:rPr lang="en-US" sz="2400" dirty="0">
                <a:latin typeface="Andy" pitchFamily="66" charset="0"/>
              </a:rPr>
              <a:t>George Meade-Battle of Gettysburg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01" y="1104900"/>
            <a:ext cx="1752600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8" y="2857500"/>
            <a:ext cx="1703713" cy="2159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98" y="5257800"/>
            <a:ext cx="1755269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76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of the Confederacy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318983"/>
            <a:ext cx="6591985" cy="5558611"/>
          </a:xfrm>
        </p:spPr>
        <p:txBody>
          <a:bodyPr>
            <a:normAutofit/>
          </a:bodyPr>
          <a:lstStyle/>
          <a:p>
            <a:r>
              <a:rPr lang="en-US" sz="2500" dirty="0" smtClean="0">
                <a:latin typeface="Andy" panose="03080602030302030203" pitchFamily="66" charset="0"/>
              </a:rPr>
              <a:t>Jefferson Davis – President of the Confederacy</a:t>
            </a:r>
          </a:p>
          <a:p>
            <a:endParaRPr lang="en-US" sz="2500" dirty="0">
              <a:latin typeface="Andy" panose="03080602030302030203" pitchFamily="66" charset="0"/>
            </a:endParaRPr>
          </a:p>
          <a:p>
            <a:endParaRPr lang="en-US" sz="2500" dirty="0" smtClean="0">
              <a:latin typeface="Andy" panose="03080602030302030203" pitchFamily="66" charset="0"/>
            </a:endParaRPr>
          </a:p>
          <a:p>
            <a:endParaRPr lang="en-US" sz="2500" dirty="0" smtClean="0">
              <a:latin typeface="Andy" panose="03080602030302030203" pitchFamily="66" charset="0"/>
            </a:endParaRPr>
          </a:p>
          <a:p>
            <a:r>
              <a:rPr lang="en-US" sz="2500" dirty="0" smtClean="0">
                <a:latin typeface="Andy" panose="03080602030302030203" pitchFamily="66" charset="0"/>
              </a:rPr>
              <a:t>Robert E. Lee – Leader of the Confederate Forces</a:t>
            </a:r>
          </a:p>
          <a:p>
            <a:endParaRPr lang="en-US" sz="2500" dirty="0">
              <a:latin typeface="Andy" panose="03080602030302030203" pitchFamily="66" charset="0"/>
            </a:endParaRPr>
          </a:p>
          <a:p>
            <a:endParaRPr lang="en-US" sz="2500" dirty="0" smtClean="0">
              <a:latin typeface="Andy" panose="03080602030302030203" pitchFamily="66" charset="0"/>
            </a:endParaRPr>
          </a:p>
          <a:p>
            <a:endParaRPr lang="en-US" sz="2500" dirty="0" smtClean="0">
              <a:latin typeface="Andy" panose="03080602030302030203" pitchFamily="66" charset="0"/>
            </a:endParaRPr>
          </a:p>
          <a:p>
            <a:r>
              <a:rPr lang="en-US" sz="2500" dirty="0" smtClean="0">
                <a:latin typeface="Andy" panose="03080602030302030203" pitchFamily="66" charset="0"/>
              </a:rPr>
              <a:t>Stonewall Jackson- Battle of Bull Run</a:t>
            </a:r>
          </a:p>
          <a:p>
            <a:pPr marL="0" indent="0">
              <a:buNone/>
            </a:pPr>
            <a:endParaRPr lang="en-US" sz="2500" dirty="0" smtClean="0">
              <a:latin typeface="Andy" panose="03080602030302030203" pitchFamily="66" charset="0"/>
            </a:endParaRPr>
          </a:p>
          <a:p>
            <a:endParaRPr lang="en-US" sz="2500" dirty="0">
              <a:latin typeface="Andy" panose="03080602030302030203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457200"/>
            <a:ext cx="1823204" cy="2330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788001"/>
            <a:ext cx="1942415" cy="19424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14" y="4695580"/>
            <a:ext cx="1524000" cy="21820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Of the Confederacy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201" y="1264554"/>
            <a:ext cx="6591985" cy="559344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J.E.B. Stuart –7 Days Battle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George Picket – Battle of Gettysburg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P.G.T Beauregard – 1</a:t>
            </a:r>
            <a:r>
              <a:rPr lang="en-US" baseline="30000" dirty="0" smtClean="0"/>
              <a:t>st</a:t>
            </a:r>
            <a:r>
              <a:rPr lang="en-US" dirty="0" smtClean="0"/>
              <a:t> Battle of Bull Run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01845"/>
            <a:ext cx="1676400" cy="22561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65" y="2717076"/>
            <a:ext cx="1691835" cy="19152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9831"/>
            <a:ext cx="1447800" cy="208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24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of the Civil War</a:t>
            </a:r>
            <a:endParaRPr lang="en-US" dirty="0"/>
          </a:p>
        </p:txBody>
      </p:sp>
      <p:pic>
        <p:nvPicPr>
          <p:cNvPr id="4" name="25HHVDOaGe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52750" y="273685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2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Battle of Bull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Fought on July 21, 1861 near the Virginia city of Manassas (also called the Battle of First Manassas)</a:t>
            </a:r>
          </a:p>
          <a:p>
            <a:r>
              <a:rPr lang="en-US" sz="2400" dirty="0" smtClean="0"/>
              <a:t>First Major Battle of the Civil War</a:t>
            </a:r>
          </a:p>
          <a:p>
            <a:r>
              <a:rPr lang="en-US" sz="2400" dirty="0" smtClean="0"/>
              <a:t>About 18,000 on Each Side</a:t>
            </a:r>
          </a:p>
          <a:p>
            <a:r>
              <a:rPr lang="en-US" sz="2400" dirty="0" smtClean="0"/>
              <a:t>Confederate Victory and Union Retreat</a:t>
            </a:r>
          </a:p>
          <a:p>
            <a:r>
              <a:rPr lang="en-US" sz="2400" dirty="0" smtClean="0"/>
              <a:t>Irvin McDowell lead the Union “Surprise” attach on P. G. T. Beauregard’s Confederate Forces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900" dirty="0" smtClean="0">
                <a:latin typeface="Andy" pitchFamily="66" charset="0"/>
              </a:rPr>
              <a:t>Seven Days Battle</a:t>
            </a:r>
            <a:r>
              <a:rPr lang="en-US" dirty="0" smtClean="0">
                <a:latin typeface="Andy" pitchFamily="66" charset="0"/>
              </a:rPr>
              <a:t/>
            </a:r>
            <a:br>
              <a:rPr lang="en-US" dirty="0" smtClean="0">
                <a:latin typeface="Andy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Series of six major battles from June 25</a:t>
            </a:r>
            <a:r>
              <a:rPr lang="en-US" baseline="30000" dirty="0" smtClean="0"/>
              <a:t>th</a:t>
            </a:r>
            <a:r>
              <a:rPr lang="en-US" dirty="0" smtClean="0"/>
              <a:t> to July 1</a:t>
            </a:r>
            <a:r>
              <a:rPr lang="en-US" baseline="30000" dirty="0" smtClean="0"/>
              <a:t>st</a:t>
            </a:r>
            <a:r>
              <a:rPr lang="en-US" dirty="0" smtClean="0"/>
              <a:t> 1862.</a:t>
            </a:r>
          </a:p>
          <a:p>
            <a:r>
              <a:rPr lang="en-US" dirty="0" smtClean="0"/>
              <a:t> Took place near Richmond Virginia</a:t>
            </a:r>
          </a:p>
          <a:p>
            <a:r>
              <a:rPr lang="en-US" dirty="0" smtClean="0"/>
              <a:t>Robert E. Lee helped the </a:t>
            </a:r>
            <a:r>
              <a:rPr lang="en-US" dirty="0"/>
              <a:t>C</a:t>
            </a:r>
            <a:r>
              <a:rPr lang="en-US" dirty="0" smtClean="0"/>
              <a:t>onfederate forces drive the Union forces led by George B.  McClellan out of the Richmond area</a:t>
            </a:r>
          </a:p>
          <a:p>
            <a:r>
              <a:rPr lang="en-US" dirty="0" smtClean="0"/>
              <a:t>Although McClellan’s army retreated he lost 16,000 men compared to Lee’s 20,000 causalities on the offensive.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9.xml><?xml version="1.0" encoding="utf-8"?>
<a:theme xmlns:a="http://schemas.openxmlformats.org/drawingml/2006/main" name="1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434</Words>
  <Application>Microsoft Office PowerPoint</Application>
  <PresentationFormat>On-screen Show (4:3)</PresentationFormat>
  <Paragraphs>82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37" baseType="lpstr">
      <vt:lpstr>Andy</vt:lpstr>
      <vt:lpstr>Arial</vt:lpstr>
      <vt:lpstr>Book Antiqua</vt:lpstr>
      <vt:lpstr>Broadway</vt:lpstr>
      <vt:lpstr>Calibri</vt:lpstr>
      <vt:lpstr>Century Gothic</vt:lpstr>
      <vt:lpstr>Corbel</vt:lpstr>
      <vt:lpstr>Franklin Gothic Book</vt:lpstr>
      <vt:lpstr>Franklin Gothic Medium</vt:lpstr>
      <vt:lpstr>Gill Sans MT</vt:lpstr>
      <vt:lpstr>Lucida Sans</vt:lpstr>
      <vt:lpstr>Trebuchet MS</vt:lpstr>
      <vt:lpstr>Verdana</vt:lpstr>
      <vt:lpstr>Wingdings</vt:lpstr>
      <vt:lpstr>Wingdings 2</vt:lpstr>
      <vt:lpstr>Wingdings 3</vt:lpstr>
      <vt:lpstr>Apex</vt:lpstr>
      <vt:lpstr>Solstice</vt:lpstr>
      <vt:lpstr>Opulent</vt:lpstr>
      <vt:lpstr>Module</vt:lpstr>
      <vt:lpstr>Verve</vt:lpstr>
      <vt:lpstr>Trek</vt:lpstr>
      <vt:lpstr>Technic</vt:lpstr>
      <vt:lpstr>Wisp</vt:lpstr>
      <vt:lpstr>1_Wisp</vt:lpstr>
      <vt:lpstr>the Civil War</vt:lpstr>
      <vt:lpstr>Vocabulary Words – Civil War Edition</vt:lpstr>
      <vt:lpstr>People of the Union</vt:lpstr>
      <vt:lpstr>People of the Union</vt:lpstr>
      <vt:lpstr>People of the Confederacy</vt:lpstr>
      <vt:lpstr>People Of the Confederacy </vt:lpstr>
      <vt:lpstr>Battles of the Civil War</vt:lpstr>
      <vt:lpstr>1st Battle of Bull run</vt:lpstr>
      <vt:lpstr>Seven Days Battle </vt:lpstr>
      <vt:lpstr>2nd Battle of Bull Run</vt:lpstr>
      <vt:lpstr>Battle of Gettysburg </vt:lpstr>
      <vt:lpstr>Battle of Appomattox Court House</vt:lpstr>
    </vt:vector>
  </TitlesOfParts>
  <Company>University of Sioux Falls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Triangles</dc:title>
  <dc:creator>nathanael ellens</dc:creator>
  <cp:lastModifiedBy>Nathanael Ellens</cp:lastModifiedBy>
  <cp:revision>21</cp:revision>
  <dcterms:created xsi:type="dcterms:W3CDTF">2009-09-28T16:00:31Z</dcterms:created>
  <dcterms:modified xsi:type="dcterms:W3CDTF">2016-10-27T01:38:25Z</dcterms:modified>
</cp:coreProperties>
</file>